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1" name="Shape 7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Cap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e Subtítul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 do Título"/>
          <p:cNvSpPr txBox="1"/>
          <p:nvPr>
            <p:ph type="title"/>
          </p:nvPr>
        </p:nvSpPr>
        <p:spPr>
          <a:xfrm>
            <a:off x="1269999" y="2311400"/>
            <a:ext cx="10464801" cy="3302000"/>
          </a:xfrm>
          <a:prstGeom prst="rect">
            <a:avLst/>
          </a:prstGeom>
        </p:spPr>
        <p:txBody>
          <a:bodyPr anchor="b"/>
          <a:lstStyle>
            <a:lvl1pPr>
              <a:defRPr b="1" sz="6000">
                <a:latin typeface="Akrobat Light"/>
                <a:ea typeface="Akrobat Light"/>
                <a:cs typeface="Akrobat Light"/>
                <a:sym typeface="Akrobat Light"/>
              </a:defRPr>
            </a:lvl1pPr>
          </a:lstStyle>
          <a:p>
            <a:pPr/>
            <a:r>
              <a:t>Texto do Título</a:t>
            </a:r>
          </a:p>
        </p:txBody>
      </p:sp>
      <p:sp>
        <p:nvSpPr>
          <p:cNvPr id="19" name="Nível de Corpo Um…"/>
          <p:cNvSpPr txBox="1"/>
          <p:nvPr>
            <p:ph type="body" sz="quarter" idx="1"/>
          </p:nvPr>
        </p:nvSpPr>
        <p:spPr>
          <a:xfrm>
            <a:off x="1269999" y="5613400"/>
            <a:ext cx="10464801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>
                <a:latin typeface="Akrobat Light"/>
                <a:ea typeface="Akrobat Light"/>
                <a:cs typeface="Akrobat Light"/>
                <a:sym typeface="Akrobat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000">
                <a:latin typeface="Akrobat Light"/>
                <a:ea typeface="Akrobat Light"/>
                <a:cs typeface="Akrobat Light"/>
                <a:sym typeface="Akrobat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000">
                <a:latin typeface="Akrobat Light"/>
                <a:ea typeface="Akrobat Light"/>
                <a:cs typeface="Akrobat Light"/>
                <a:sym typeface="Akrobat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000">
                <a:latin typeface="Akrobat Light"/>
                <a:ea typeface="Akrobat Light"/>
                <a:cs typeface="Akrobat Light"/>
                <a:sym typeface="Akrobat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000">
                <a:latin typeface="Akrobat Light"/>
                <a:ea typeface="Akrobat Light"/>
                <a:cs typeface="Akrobat Light"/>
                <a:sym typeface="Akrobat Light"/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0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, Marcadores e F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magem"/>
          <p:cNvSpPr/>
          <p:nvPr>
            <p:ph type="pic" sz="half" idx="13"/>
          </p:nvPr>
        </p:nvSpPr>
        <p:spPr>
          <a:xfrm>
            <a:off x="6718300" y="24003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8" name="Texto do Título"/>
          <p:cNvSpPr txBox="1"/>
          <p:nvPr>
            <p:ph type="title"/>
          </p:nvPr>
        </p:nvSpPr>
        <p:spPr>
          <a:xfrm>
            <a:off x="1181100" y="254000"/>
            <a:ext cx="9211568" cy="2159000"/>
          </a:xfrm>
          <a:prstGeom prst="rect">
            <a:avLst/>
          </a:prstGeom>
        </p:spPr>
        <p:txBody>
          <a:bodyPr/>
          <a:lstStyle>
            <a:lvl1pPr algn="l">
              <a:defRPr b="1" sz="5000">
                <a:latin typeface="Akrobat Light"/>
                <a:ea typeface="Akrobat Light"/>
                <a:cs typeface="Akrobat Light"/>
                <a:sym typeface="Akrobat Light"/>
              </a:defRPr>
            </a:lvl1pPr>
          </a:lstStyle>
          <a:p>
            <a:pPr/>
            <a:r>
              <a:t>Texto do Título</a:t>
            </a:r>
          </a:p>
        </p:txBody>
      </p:sp>
      <p:sp>
        <p:nvSpPr>
          <p:cNvPr id="29" name="Nível de Corpo Um…"/>
          <p:cNvSpPr txBox="1"/>
          <p:nvPr>
            <p:ph type="body" sz="half" idx="1"/>
          </p:nvPr>
        </p:nvSpPr>
        <p:spPr>
          <a:xfrm>
            <a:off x="1193998" y="2422227"/>
            <a:ext cx="5181402" cy="6467773"/>
          </a:xfrm>
          <a:prstGeom prst="rect">
            <a:avLst/>
          </a:prstGeom>
        </p:spPr>
        <p:txBody>
          <a:bodyPr anchor="t"/>
          <a:lstStyle>
            <a:lvl1pPr marL="342900" indent="-342900">
              <a:spcBef>
                <a:spcPts val="3200"/>
              </a:spcBef>
              <a:defRPr sz="3000">
                <a:latin typeface="Akrobat"/>
                <a:ea typeface="Akrobat"/>
                <a:cs typeface="Akrobat"/>
                <a:sym typeface="Akrobat"/>
              </a:defRPr>
            </a:lvl1pPr>
            <a:lvl2pPr marL="685800" indent="-342900">
              <a:spcBef>
                <a:spcPts val="3200"/>
              </a:spcBef>
              <a:defRPr sz="3000">
                <a:latin typeface="Akrobat"/>
                <a:ea typeface="Akrobat"/>
                <a:cs typeface="Akrobat"/>
                <a:sym typeface="Akrobat"/>
              </a:defRPr>
            </a:lvl2pPr>
            <a:lvl3pPr marL="1028700" indent="-342900">
              <a:spcBef>
                <a:spcPts val="3200"/>
              </a:spcBef>
              <a:defRPr sz="3000">
                <a:latin typeface="Akrobat"/>
                <a:ea typeface="Akrobat"/>
                <a:cs typeface="Akrobat"/>
                <a:sym typeface="Akrobat"/>
              </a:defRPr>
            </a:lvl3pPr>
            <a:lvl4pPr marL="1371600" indent="-342900">
              <a:spcBef>
                <a:spcPts val="3200"/>
              </a:spcBef>
              <a:defRPr sz="3000">
                <a:latin typeface="Akrobat"/>
                <a:ea typeface="Akrobat"/>
                <a:cs typeface="Akrobat"/>
                <a:sym typeface="Akrobat"/>
              </a:defRPr>
            </a:lvl4pPr>
            <a:lvl5pPr marL="1714500" indent="-342900">
              <a:spcBef>
                <a:spcPts val="3200"/>
              </a:spcBef>
              <a:defRPr sz="3000">
                <a:latin typeface="Akrobat"/>
                <a:ea typeface="Akrobat"/>
                <a:cs typeface="Akrobat"/>
                <a:sym typeface="Akrobat"/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0" name="Número do Slide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, Marcadores e Foto copia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o do Título"/>
          <p:cNvSpPr txBox="1"/>
          <p:nvPr>
            <p:ph type="title"/>
          </p:nvPr>
        </p:nvSpPr>
        <p:spPr>
          <a:xfrm>
            <a:off x="1181100" y="254000"/>
            <a:ext cx="9145687" cy="2159000"/>
          </a:xfrm>
          <a:prstGeom prst="rect">
            <a:avLst/>
          </a:prstGeom>
        </p:spPr>
        <p:txBody>
          <a:bodyPr/>
          <a:lstStyle>
            <a:lvl1pPr algn="l">
              <a:defRPr b="1" sz="5000">
                <a:latin typeface="Akrobat Light"/>
                <a:ea typeface="Akrobat Light"/>
                <a:cs typeface="Akrobat Light"/>
                <a:sym typeface="Akrobat Light"/>
              </a:defRPr>
            </a:lvl1pPr>
          </a:lstStyle>
          <a:p>
            <a:pPr/>
            <a:r>
              <a:t>Texto do Título</a:t>
            </a:r>
          </a:p>
        </p:txBody>
      </p:sp>
      <p:sp>
        <p:nvSpPr>
          <p:cNvPr id="38" name="Nível de Corpo Um…"/>
          <p:cNvSpPr txBox="1"/>
          <p:nvPr>
            <p:ph type="body" idx="1"/>
          </p:nvPr>
        </p:nvSpPr>
        <p:spPr>
          <a:xfrm>
            <a:off x="1193998" y="2409527"/>
            <a:ext cx="10616804" cy="6467773"/>
          </a:xfrm>
          <a:prstGeom prst="rect">
            <a:avLst/>
          </a:prstGeom>
        </p:spPr>
        <p:txBody>
          <a:bodyPr anchor="t"/>
          <a:lstStyle>
            <a:lvl1pPr marL="342900" indent="-342900">
              <a:spcBef>
                <a:spcPts val="3200"/>
              </a:spcBef>
              <a:defRPr sz="3000">
                <a:latin typeface="Akrobat"/>
                <a:ea typeface="Akrobat"/>
                <a:cs typeface="Akrobat"/>
                <a:sym typeface="Akrobat"/>
              </a:defRPr>
            </a:lvl1pPr>
            <a:lvl2pPr marL="685800" indent="-342900">
              <a:spcBef>
                <a:spcPts val="3200"/>
              </a:spcBef>
              <a:defRPr sz="3000">
                <a:latin typeface="Akrobat"/>
                <a:ea typeface="Akrobat"/>
                <a:cs typeface="Akrobat"/>
                <a:sym typeface="Akrobat"/>
              </a:defRPr>
            </a:lvl2pPr>
            <a:lvl3pPr marL="1028700" indent="-342900">
              <a:spcBef>
                <a:spcPts val="3200"/>
              </a:spcBef>
              <a:defRPr sz="3000">
                <a:latin typeface="Akrobat"/>
                <a:ea typeface="Akrobat"/>
                <a:cs typeface="Akrobat"/>
                <a:sym typeface="Akrobat"/>
              </a:defRPr>
            </a:lvl3pPr>
            <a:lvl4pPr marL="1371600" indent="-342900">
              <a:spcBef>
                <a:spcPts val="3200"/>
              </a:spcBef>
              <a:defRPr sz="3000">
                <a:latin typeface="Akrobat"/>
                <a:ea typeface="Akrobat"/>
                <a:cs typeface="Akrobat"/>
                <a:sym typeface="Akrobat"/>
              </a:defRPr>
            </a:lvl4pPr>
            <a:lvl5pPr marL="1714500" indent="-342900">
              <a:spcBef>
                <a:spcPts val="3200"/>
              </a:spcBef>
              <a:defRPr sz="3000">
                <a:latin typeface="Akrobat"/>
                <a:ea typeface="Akrobat"/>
                <a:cs typeface="Akrobat"/>
                <a:sym typeface="Akrobat"/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9" name="Número do Slide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Imagem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7" name="Imagem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8" name="Imagem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9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Imagem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7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- Centr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Texto do Título</a:t>
            </a:r>
          </a:p>
        </p:txBody>
      </p:sp>
      <p:sp>
        <p:nvSpPr>
          <p:cNvPr id="3" name="Nível de Corpo Um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1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Corpo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8" name="Corp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m" descr="Imagem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7912" t="67" r="15521" b="0"/>
          <a:stretch>
            <a:fillRect/>
          </a:stretch>
        </p:blipFill>
        <p:spPr>
          <a:xfrm>
            <a:off x="6718300" y="2400300"/>
            <a:ext cx="5334000" cy="6282267"/>
          </a:xfrm>
          <a:prstGeom prst="rect">
            <a:avLst/>
          </a:prstGeom>
        </p:spPr>
      </p:pic>
      <p:sp>
        <p:nvSpPr>
          <p:cNvPr id="81" name="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2" name="Corpo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m" descr="Imagem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629" t="1572" r="11274" b="5031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85" name="Imagem" descr="Imagem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3679" t="0" r="5411" b="3571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86" name="Imagem" descr="Imagem"/>
          <p:cNvPicPr>
            <a:picLocks noChangeAspect="1"/>
          </p:cNvPicPr>
          <p:nvPr>
            <p:ph type="pic" idx="15"/>
          </p:nvPr>
        </p:nvPicPr>
        <p:blipFill>
          <a:blip r:embed="rId4">
            <a:extLst/>
          </a:blip>
          <a:srcRect l="27768" t="0" r="27715" b="158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m" descr="Imagem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6372" t="0" r="6372" b="1915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